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4F30D7D-A08C-42B8-83A7-D9EC371DF0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858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0B6A177-9D89-44FC-A3F1-B0EB6C39FC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412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9CE17A3-5316-4E83-A4E0-7FC35ACDAAF7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22E3D4C-7287-49BE-8093-CA6574CE5F6F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66CCC9B-078B-4BCC-995D-02A1E3855CDC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24A987E-2A35-4C10-A2DA-48EBEEAB9BA5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B4F080F-3DD2-422B-AD8F-35E56BBABC2F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9557997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60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92088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H044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父神阿</a:t>
            </a:r>
            <a:r>
              <a:rPr lang="zh-TW" altLang="en-US" sz="2800" dirty="0"/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祢在羔羊裏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O GOD! WE SEE THEE IN THE LAMB (1/5</a:t>
            </a:r>
            <a:r>
              <a:rPr lang="en-US" altLang="zh-TW" sz="2400" dirty="0">
                <a:solidFill>
                  <a:schemeClr val="tx1"/>
                </a:solidFill>
                <a:latin typeface="Arial Narrow" pitchFamily="34" charset="0"/>
                <a:ea typeface="標楷體" pitchFamily="65" charset="-120"/>
              </a:rPr>
              <a:t>)</a:t>
            </a:r>
            <a:endParaRPr lang="en-US" altLang="zh-TW" sz="2400" dirty="0"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912656"/>
            <a:ext cx="9144000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父神阿，祢在羔羊裏，是我的希望和安息；</a:t>
            </a:r>
          </a:p>
          <a:p>
            <a:pPr algn="ctr"/>
            <a:r>
              <a:rPr lang="en-US" altLang="zh-TW" sz="2800" dirty="0"/>
              <a:t>O God! We see Thee in the Lamb</a:t>
            </a:r>
          </a:p>
          <a:p>
            <a:pPr algn="ctr"/>
            <a:r>
              <a:rPr lang="en-US" altLang="zh-TW" sz="2800" dirty="0"/>
              <a:t>To be our hope, our joy, our rest;</a:t>
            </a:r>
          </a:p>
          <a:p>
            <a:pPr algn="ctr"/>
            <a:r>
              <a:rPr lang="zh-TW" altLang="en-US" dirty="0"/>
              <a:t>祢名所表一切慈仁，都是為著賜福我們。</a:t>
            </a:r>
          </a:p>
          <a:p>
            <a:pPr algn="ctr"/>
            <a:r>
              <a:rPr lang="en-US" altLang="zh-TW" sz="2800" dirty="0"/>
              <a:t>The glories that compose Thy name,</a:t>
            </a:r>
          </a:p>
          <a:p>
            <a:pPr algn="ctr"/>
            <a:r>
              <a:rPr lang="en-US" altLang="zh-TW" sz="2800" dirty="0"/>
              <a:t>Standing engaged to make us blest.</a:t>
            </a:r>
          </a:p>
          <a:p>
            <a:pPr eaLnBrk="1" hangingPunct="1"/>
            <a:endParaRPr lang="en-US" altLang="zh-TW" sz="2800" dirty="0"/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H044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/>
            <a:r>
              <a:rPr lang="zh-TW" altLang="en-US" dirty="0"/>
              <a:t>祢大而智，祢公而仁，祢是我父，又是我神；</a:t>
            </a:r>
          </a:p>
          <a:p>
            <a:pPr algn="ctr"/>
            <a:r>
              <a:rPr lang="en-US" altLang="zh-TW" sz="2800" dirty="0"/>
              <a:t>Thou great and good! Thou just and wise!</a:t>
            </a:r>
          </a:p>
          <a:p>
            <a:pPr algn="ctr"/>
            <a:r>
              <a:rPr lang="en-US" altLang="zh-TW" sz="2800" dirty="0"/>
              <a:t>Hail! As our Father and our God!</a:t>
            </a:r>
          </a:p>
          <a:p>
            <a:pPr algn="ctr"/>
            <a:r>
              <a:rPr lang="zh-TW" altLang="en-US" dirty="0"/>
              <a:t>我們屬祢，是藉寶血，作祢兒女，永遠聯結。</a:t>
            </a:r>
          </a:p>
          <a:p>
            <a:pPr algn="ctr"/>
            <a:r>
              <a:rPr lang="en-US" altLang="zh-TW" sz="2800" dirty="0"/>
              <a:t>For we are Thine by sacred ties,</a:t>
            </a:r>
          </a:p>
          <a:p>
            <a:pPr algn="ctr"/>
            <a:r>
              <a:rPr lang="en-US" altLang="zh-TW" sz="2800" dirty="0"/>
              <a:t>Thy sons and daughters - bought with blood.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H044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/>
            <a:r>
              <a:rPr lang="zh-TW" altLang="en-US" dirty="0"/>
              <a:t>我們今帶疲倦的靈，來到祢前仰望祢名；</a:t>
            </a:r>
          </a:p>
          <a:p>
            <a:pPr algn="ctr"/>
            <a:r>
              <a:rPr lang="en-US" altLang="zh-TW" sz="2800" dirty="0"/>
              <a:t>With fainting hearts we come to Thee,</a:t>
            </a:r>
          </a:p>
          <a:p>
            <a:pPr algn="ctr"/>
            <a:r>
              <a:rPr lang="en-US" altLang="zh-TW" sz="2800" dirty="0"/>
              <a:t>For Thee we long, to Thee we look;</a:t>
            </a:r>
          </a:p>
          <a:p>
            <a:pPr algn="ctr"/>
            <a:r>
              <a:rPr lang="zh-TW" altLang="en-US" dirty="0"/>
              <a:t>煩悶艱苦，尋求恩惠，如同困鹿渴慕溪水。</a:t>
            </a:r>
          </a:p>
          <a:p>
            <a:pPr algn="ctr"/>
            <a:r>
              <a:rPr lang="en-US" altLang="zh-TW" sz="2800" dirty="0"/>
              <a:t>Forlorn, cast down, Thy grace we seek,</a:t>
            </a:r>
          </a:p>
          <a:p>
            <a:pPr algn="ctr"/>
            <a:r>
              <a:rPr lang="en-US" altLang="zh-TW" sz="2800" dirty="0"/>
              <a:t>As pants the hart for cooling brook.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H044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既是這樣，願祢施恩，好叫我們親近祢身；</a:t>
            </a:r>
          </a:p>
          <a:p>
            <a:pPr algn="ctr"/>
            <a:r>
              <a:rPr lang="en-US" altLang="zh-TW" sz="2800" dirty="0"/>
              <a:t>Then, oh! to us this grace afford,</a:t>
            </a:r>
          </a:p>
          <a:p>
            <a:pPr algn="ctr"/>
            <a:r>
              <a:rPr lang="en-US" altLang="zh-TW" sz="2800" dirty="0"/>
              <a:t>That far from Thee we ne’er may move;</a:t>
            </a:r>
          </a:p>
          <a:p>
            <a:pPr algn="ctr"/>
            <a:r>
              <a:rPr lang="zh-TW" altLang="en-US" dirty="0"/>
              <a:t>祢的同在作我帳幕，祢的大愛作我喜樂。</a:t>
            </a:r>
          </a:p>
          <a:p>
            <a:pPr algn="ctr"/>
            <a:r>
              <a:rPr lang="en-US" altLang="zh-TW" sz="2800" dirty="0"/>
              <a:t>Our guard - the presence of the Lord;</a:t>
            </a:r>
          </a:p>
          <a:p>
            <a:pPr algn="ctr"/>
            <a:r>
              <a:rPr lang="en-US" altLang="zh-TW" sz="2800" dirty="0"/>
              <a:t>Our joy - Thy perfect present love.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H044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這叫我們永遠歡欣，這叫黑夜變為光明；</a:t>
            </a:r>
          </a:p>
          <a:p>
            <a:pPr algn="ctr"/>
            <a:r>
              <a:rPr lang="en-US" altLang="zh-TW" sz="2800" dirty="0"/>
              <a:t>This gives us ever to rejoice,</a:t>
            </a:r>
          </a:p>
          <a:p>
            <a:pPr algn="ctr"/>
            <a:r>
              <a:rPr lang="en-US" altLang="zh-TW" sz="2800" dirty="0"/>
              <a:t>Turning to light our darkest day;</a:t>
            </a:r>
          </a:p>
          <a:p>
            <a:pPr algn="ctr"/>
            <a:r>
              <a:rPr lang="zh-TW" altLang="en-US" dirty="0"/>
              <a:t>若有微息尚能稱頌，必引弱聲向天歌誦。</a:t>
            </a:r>
          </a:p>
          <a:p>
            <a:pPr algn="ctr"/>
            <a:r>
              <a:rPr lang="en-US" altLang="zh-TW" sz="2800" dirty="0"/>
              <a:t>And lifts on high each feeble voice,</a:t>
            </a:r>
          </a:p>
          <a:p>
            <a:pPr algn="ctr"/>
            <a:r>
              <a:rPr lang="en-US" altLang="zh-TW" sz="2800" dirty="0"/>
              <a:t>While we have breath to praise or pray.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465</TotalTime>
  <Words>370</Words>
  <Application>Microsoft Office PowerPoint</Application>
  <PresentationFormat>On-screen Show (16:9)</PresentationFormat>
  <Paragraphs>40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H044  父神阿，祢在羔羊裏 O GOD! WE SEE THEE IN THE LAMB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H044 父神阿,祢在羔羊裏 O GOD! WE SEE THEE IN THE LAMB</dc:title>
  <dc:subject>Hymnary 聖徒詩歌</dc:subject>
  <dc:creator>Isaac Watts</dc:creator>
  <cp:lastModifiedBy>Timothy Liang</cp:lastModifiedBy>
  <cp:revision>57</cp:revision>
  <dcterms:created xsi:type="dcterms:W3CDTF">2001-04-19T19:07:54Z</dcterms:created>
  <dcterms:modified xsi:type="dcterms:W3CDTF">2017-07-31T22:56:52Z</dcterms:modified>
</cp:coreProperties>
</file>